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88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84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56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82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2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67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44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00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9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4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70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advisor/in/business/software/project-management-software/" TargetMode="External"/><Relationship Id="rId2" Type="http://schemas.openxmlformats.org/officeDocument/2006/relationships/hyperlink" Target="https://www.thehindu.com/brandhub/5-best-project-management-tools-in-india/article67564568.e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uou2gyfaGEud03tcppC1ofbYIcIEwKfm" TargetMode="External"/><Relationship Id="rId4" Type="http://schemas.openxmlformats.org/officeDocument/2006/relationships/hyperlink" Target="https://www.youtube.com/watch?v=BAcY3o7k7W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7" Type="http://schemas.openxmlformats.org/officeDocument/2006/relationships/hyperlink" Target="https://www.canva.com/" TargetMode="External"/><Relationship Id="rId2" Type="http://schemas.openxmlformats.org/officeDocument/2006/relationships/hyperlink" Target="https://github.com/Sakshiii-Singhhh/OneLogica-Assignment.gi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.pinterest.com/" TargetMode="External"/><Relationship Id="rId5" Type="http://schemas.openxmlformats.org/officeDocument/2006/relationships/hyperlink" Target="https://dribbble.com/" TargetMode="External"/><Relationship Id="rId4" Type="http://schemas.openxmlformats.org/officeDocument/2006/relationships/hyperlink" Target="https://www.figm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79A6-28AA-92E5-A198-8BF4CB418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811894"/>
            <a:ext cx="8637073" cy="2541431"/>
          </a:xfrm>
        </p:spPr>
        <p:txBody>
          <a:bodyPr/>
          <a:lstStyle/>
          <a:p>
            <a:r>
              <a:rPr lang="en-US" dirty="0" err="1">
                <a:latin typeface="Bell MT" panose="02020503060305020303" pitchFamily="18" charset="0"/>
              </a:rPr>
              <a:t>TaskAssemble</a:t>
            </a:r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290DC-6E04-F788-0CC1-69CD3DB0E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Management tool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52DD2-648E-A73C-9BCF-9C9B4345CB30}"/>
              </a:ext>
            </a:extLst>
          </p:cNvPr>
          <p:cNvSpPr txBox="1"/>
          <p:nvPr/>
        </p:nvSpPr>
        <p:spPr>
          <a:xfrm>
            <a:off x="8271546" y="5598620"/>
            <a:ext cx="382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By</a:t>
            </a:r>
          </a:p>
          <a:p>
            <a:r>
              <a:rPr lang="en-IN" sz="1200" dirty="0"/>
              <a:t>Sakshi Singh (</a:t>
            </a:r>
            <a:r>
              <a:rPr lang="en-IN" sz="1200" dirty="0" err="1"/>
              <a:t>B.tech</a:t>
            </a:r>
            <a:r>
              <a:rPr lang="en-IN" sz="1200" dirty="0"/>
              <a:t>-IT)</a:t>
            </a:r>
          </a:p>
          <a:p>
            <a:r>
              <a:rPr lang="en-IN" sz="1200" dirty="0"/>
              <a:t>(G.L.Bajaj Institute of Technology and Management)</a:t>
            </a:r>
          </a:p>
        </p:txBody>
      </p:sp>
    </p:spTree>
    <p:extLst>
      <p:ext uri="{BB962C8B-B14F-4D97-AF65-F5344CB8AC3E}">
        <p14:creationId xmlns:p14="http://schemas.microsoft.com/office/powerpoint/2010/main" val="96726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C3F9-A389-024A-C8E8-A4B3D3B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Use Case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516F-5178-48A8-B3F2-CD135AB5D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Objective: </a:t>
            </a:r>
            <a:r>
              <a:rPr lang="en-US" b="0" i="0" dirty="0">
                <a:solidFill>
                  <a:schemeClr val="tx1"/>
                </a:solidFill>
                <a:effectLst/>
              </a:rPr>
              <a:t>Design UI of a lightweight project management tool for small projects. Enable task creation, assignment, and tracking.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Introduction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In the contemporary business landscape, effective project management is a linchpin for success.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Challenges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Conventional project management tools often grapple with fragmented collaboration, delayed updates and complex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Needs Addressed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Our project management tool aims to counter these challenges by providing a holistic solution, fostering team collaboration, enabling real-time progress tracking, and ensuring timely and budget-compliant project deliveries.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271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9BDC-D143-63A8-E4C4-8FC1E86A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A1A4-A942-8E6E-C58E-79C91D64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Exhaustive research was undertaken to comprehend prevailing project management methodologies and tools.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Valuable insights were gleaned from leading articles, comprehensive, and instructive videos like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The research served as a compass, guiding our decisions and ensuring that our project management tool not only incorporates industry best practices but also addresses current pain points.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Few Links:</a:t>
            </a:r>
            <a:r>
              <a:rPr lang="en-US" dirty="0">
                <a:solidFill>
                  <a:schemeClr val="tx1"/>
                </a:solidFill>
                <a:hlinkClick r:id="rId2"/>
              </a:rPr>
              <a:t>Top Project Management Tools- Article by </a:t>
            </a:r>
            <a:r>
              <a:rPr lang="en-US" dirty="0" err="1">
                <a:solidFill>
                  <a:schemeClr val="tx1"/>
                </a:solidFill>
                <a:hlinkClick r:id="rId2"/>
              </a:rPr>
              <a:t>TheHindu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	   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Analysis by Forbes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	   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Different platforms working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	   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Figma tutorials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20B1-601C-970E-6D1E-ABFB2228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43F9-A89C-ECBF-8C41-1B41DB0A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project management tool encompasses the  features like: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Project creation and management.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Task creation with due dates and priority levels.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Task assignment to team members with status tracking.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Chat with the whole team assigned or to an individual member.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The interface is thoughtfully designed for user-friendliness, empowering team members to navigate effortlessly and manage their projects seamlessly.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35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AD4F80-2091-4C35-A6EE-AC7C8D4C6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42"/>
          <a:stretch/>
        </p:blipFill>
        <p:spPr>
          <a:xfrm>
            <a:off x="7154718" y="827037"/>
            <a:ext cx="2033782" cy="4595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FD69E-4F3A-EE99-B6C0-D4B8C66DA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/>
          <a:stretch/>
        </p:blipFill>
        <p:spPr>
          <a:xfrm>
            <a:off x="4547210" y="830847"/>
            <a:ext cx="2072820" cy="4545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F9908-1756-B85C-181A-7AC76F51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89" y="827037"/>
            <a:ext cx="2080440" cy="4549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216445-DAFE-8F69-2B22-953B7753129F}"/>
              </a:ext>
            </a:extLst>
          </p:cNvPr>
          <p:cNvSpPr txBox="1"/>
          <p:nvPr/>
        </p:nvSpPr>
        <p:spPr>
          <a:xfrm>
            <a:off x="560018" y="1805940"/>
            <a:ext cx="3719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Screenshots of Interface</a:t>
            </a:r>
            <a:endParaRPr lang="en-I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0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2574-5CB2-1CA8-0D53-E37B09BC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1446-45E5-6B4F-B308-2FFDE178C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Enhanced Collaboration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Our tool cultivates real-time collaboration, transcending geographical barriers and fostering a seamless work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Increased Efficiency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Automated task tracking and reporting features augment project efficiency, ensuring streamlined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Positive Outcomes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Users can anticipate enhanced project outcomes, elevated stakeholder satisfaction, and a more efficient and organized project management workflow.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57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372C-BA15-CA61-D8F3-DCE4D5D992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9680" y="2704306"/>
            <a:ext cx="4359275" cy="1449387"/>
          </a:xfrm>
        </p:spPr>
        <p:txBody>
          <a:bodyPr/>
          <a:lstStyle/>
          <a:p>
            <a:r>
              <a:rPr lang="en-US" dirty="0"/>
              <a:t>Video of the Interface</a:t>
            </a:r>
            <a:endParaRPr lang="en-IN" dirty="0"/>
          </a:p>
        </p:txBody>
      </p:sp>
      <p:pic>
        <p:nvPicPr>
          <p:cNvPr id="4" name="Recording 2024-02-22 145200">
            <a:hlinkClick r:id="" action="ppaction://media"/>
            <a:extLst>
              <a:ext uri="{FF2B5EF4-FFF2-40B4-BE49-F238E27FC236}">
                <a16:creationId xmlns:a16="http://schemas.microsoft.com/office/drawing/2014/main" id="{32E40914-B8FE-43B8-7FE7-9D3CB36C28D9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45" t="1748" r="6708" b="-4943"/>
          <a:stretch/>
        </p:blipFill>
        <p:spPr>
          <a:xfrm>
            <a:off x="6408000" y="549000"/>
            <a:ext cx="2736000" cy="5760000"/>
          </a:xfrm>
        </p:spPr>
      </p:pic>
    </p:spTree>
    <p:extLst>
      <p:ext uri="{BB962C8B-B14F-4D97-AF65-F5344CB8AC3E}">
        <p14:creationId xmlns:p14="http://schemas.microsoft.com/office/powerpoint/2010/main" val="385715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6F1-7855-6556-D949-DFB0800E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and Other resources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5C142-9C7A-26AB-FB40-DE629D5E3D5E}"/>
              </a:ext>
            </a:extLst>
          </p:cNvPr>
          <p:cNvSpPr txBox="1"/>
          <p:nvPr/>
        </p:nvSpPr>
        <p:spPr>
          <a:xfrm>
            <a:off x="1280160" y="1737360"/>
            <a:ext cx="676656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hlinkClick r:id="rId2"/>
              </a:rPr>
              <a:t>https://github.com/Sakshiii-Singhhh/OneLogica-Assignment.git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3"/>
              </a:rPr>
              <a:t>https://www.freepik.com/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4"/>
              </a:rPr>
              <a:t>https://www.figma.com/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5"/>
              </a:rPr>
              <a:t>https://dribbble.com/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6"/>
              </a:rPr>
              <a:t>https://in.pinterest.com/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7"/>
              </a:rPr>
              <a:t>https://www.canva.com/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31554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79</TotalTime>
  <Words>395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Retrospect</vt:lpstr>
      <vt:lpstr>TaskAssemble</vt:lpstr>
      <vt:lpstr>Choosing the Use Case</vt:lpstr>
      <vt:lpstr>Research Done</vt:lpstr>
      <vt:lpstr>Prototype</vt:lpstr>
      <vt:lpstr>PowerPoint Presentation</vt:lpstr>
      <vt:lpstr>Benefits</vt:lpstr>
      <vt:lpstr>Video of the Interface</vt:lpstr>
      <vt:lpstr>GitHub and Other 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TaskAssemble</dc:title>
  <dc:creator>SAKSHI SINGH</dc:creator>
  <cp:lastModifiedBy>SAKSHI SINGH</cp:lastModifiedBy>
  <cp:revision>2</cp:revision>
  <dcterms:created xsi:type="dcterms:W3CDTF">2024-02-22T13:51:56Z</dcterms:created>
  <dcterms:modified xsi:type="dcterms:W3CDTF">2024-02-22T15:59:50Z</dcterms:modified>
</cp:coreProperties>
</file>